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12" r:id="rId1"/>
  </p:sldMasterIdLst>
  <p:notesMasterIdLst>
    <p:notesMasterId r:id="rId8"/>
  </p:notesMasterIdLst>
  <p:handoutMasterIdLst>
    <p:handoutMasterId r:id="rId9"/>
  </p:handoutMasterIdLst>
  <p:sldIdLst>
    <p:sldId id="256" r:id="rId2"/>
    <p:sldId id="260" r:id="rId3"/>
    <p:sldId id="261" r:id="rId4"/>
    <p:sldId id="267" r:id="rId5"/>
    <p:sldId id="266" r:id="rId6"/>
    <p:sldId id="268" r:id="rId7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58" autoAdjust="0"/>
    <p:restoredTop sz="94660"/>
  </p:normalViewPr>
  <p:slideViewPr>
    <p:cSldViewPr>
      <p:cViewPr varScale="1">
        <p:scale>
          <a:sx n="80" d="100"/>
          <a:sy n="80" d="100"/>
        </p:scale>
        <p:origin x="96" y="6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8" d="100"/>
          <a:sy n="48" d="100"/>
        </p:scale>
        <p:origin x="-2418" y="-102"/>
      </p:cViewPr>
      <p:guideLst>
        <p:guide orient="horz" pos="2880"/>
        <p:guide pos="216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Relationship Id="rId14" Type="http://schemas.microsoft.com/office/2015/10/relationships/revisionInfo" Target="revisionInfo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CD9233E2-A960-450C-8A4D-A73E0AA79DD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004750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088FA0E9-AFDE-46B0-ACBE-F9CD48D5C67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721748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126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126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3E1FDA82-1E20-48CF-A97F-18BB2C546E8E}" type="slidenum">
              <a:rPr lang="zh-TW" altLang="en-US" sz="1200" smtClean="0"/>
              <a:pPr eaLnBrk="1" hangingPunct="1"/>
              <a:t>1</a:t>
            </a:fld>
            <a:endParaRPr lang="en-US" altLang="zh-TW" sz="120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229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229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0824CC3B-1829-4796-8C3C-4E4F7689EEA0}" type="slidenum">
              <a:rPr lang="zh-TW" altLang="en-US" sz="1200" smtClean="0"/>
              <a:pPr eaLnBrk="1" hangingPunct="1"/>
              <a:t>2</a:t>
            </a:fld>
            <a:endParaRPr lang="en-US" altLang="zh-TW" sz="120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331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3316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r" eaLnBrk="1" hangingPunct="1"/>
            <a:fld id="{E2D59137-ECF6-4D8A-995B-A0922CD25A32}" type="slidenum">
              <a:rPr lang="zh-TW" altLang="en-US" sz="1200"/>
              <a:pPr algn="r" eaLnBrk="1" hangingPunct="1"/>
              <a:t>3</a:t>
            </a:fld>
            <a:endParaRPr lang="en-US" altLang="zh-TW" sz="120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4340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r" eaLnBrk="1" hangingPunct="1"/>
            <a:fld id="{390D7E6D-1F20-4713-AB39-0A77F0FC14FE}" type="slidenum">
              <a:rPr lang="zh-TW" altLang="en-US" sz="1200"/>
              <a:pPr algn="r" eaLnBrk="1" hangingPunct="1"/>
              <a:t>4</a:t>
            </a:fld>
            <a:endParaRPr lang="en-US" altLang="zh-TW" sz="120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536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5364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r" eaLnBrk="1" hangingPunct="1"/>
            <a:fld id="{78583FE4-B401-4E44-9856-EF3F3721F1C7}" type="slidenum">
              <a:rPr lang="zh-TW" altLang="en-US" sz="1200"/>
              <a:pPr algn="r" eaLnBrk="1" hangingPunct="1"/>
              <a:t>5</a:t>
            </a:fld>
            <a:endParaRPr lang="en-US" altLang="zh-TW" sz="120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638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6388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r" eaLnBrk="1" hangingPunct="1"/>
            <a:fld id="{AC322D12-7BF4-4D8B-B619-30A6340FABCF}" type="slidenum">
              <a:rPr lang="zh-TW" altLang="en-US" sz="1200"/>
              <a:pPr algn="r" eaLnBrk="1" hangingPunct="1"/>
              <a:t>6</a:t>
            </a:fld>
            <a:endParaRPr lang="en-US" altLang="zh-TW" sz="120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29445779"/>
      </p:ext>
    </p:extLst>
  </p:cSld>
  <p:clrMapOvr>
    <a:masterClrMapping/>
  </p:clrMapOvr>
  <p:hf sldNum="0" hd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8"/>
          <p:cNvSpPr>
            <a:spLocks noGrp="1" noChangeArrowheads="1"/>
          </p:cNvSpPr>
          <p:nvPr>
            <p:ph type="dt" sz="half" idx="10"/>
          </p:nvPr>
        </p:nvSpPr>
        <p:spPr>
          <a:xfrm>
            <a:off x="455614" y="4681538"/>
            <a:ext cx="3216275" cy="355997"/>
          </a:xfrm>
          <a:prstGeom prst="rect">
            <a:avLst/>
          </a:prstGeom>
        </p:spPr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r>
              <a:rPr lang="en-US" altLang="zh-TW"/>
              <a:t>Hymnary </a:t>
            </a:r>
            <a:r>
              <a:rPr lang="zh-TW" altLang="en-US"/>
              <a:t>聖徒詩歌 </a:t>
            </a:r>
            <a:r>
              <a:rPr lang="en-US" altLang="zh-TW"/>
              <a:t>- Testimony Publication</a:t>
            </a:r>
            <a:endParaRPr lang="zh-TW" altLang="en-US"/>
          </a:p>
        </p:txBody>
      </p:sp>
      <p:sp>
        <p:nvSpPr>
          <p:cNvPr id="3" name="Rectangle 69"/>
          <p:cNvSpPr>
            <a:spLocks noGrp="1" noChangeArrowheads="1"/>
          </p:cNvSpPr>
          <p:nvPr>
            <p:ph type="ftr" sz="quarter" idx="11"/>
          </p:nvPr>
        </p:nvSpPr>
        <p:spPr>
          <a:xfrm>
            <a:off x="5616576" y="4650582"/>
            <a:ext cx="3038475" cy="355997"/>
          </a:xfrm>
          <a:prstGeom prst="rect">
            <a:avLst/>
          </a:prstGeom>
        </p:spPr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r>
              <a:rPr lang="en-US" altLang="zh-TW"/>
              <a:t>Christian Assembly of San Gabriel Valley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658218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55096" y="4803998"/>
            <a:ext cx="3581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迦福市基督徒聚會</a:t>
            </a:r>
            <a:endParaRPr lang="zh-CN" altLang="en-US" sz="1200" dirty="0">
              <a:latin typeface="Times New Roman" charset="0"/>
              <a:ea typeface="宋体" charset="-122"/>
              <a:cs typeface="+mn-cs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  <a:cs typeface="+mn-cs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17" r:id="rId1"/>
    <p:sldLayoutId id="2147483718" r:id="rId2"/>
  </p:sldLayoutIdLst>
  <p:hf sldNum="0" hdr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51470"/>
            <a:ext cx="9144000" cy="684076"/>
          </a:xfrm>
          <a:prstGeom prst="rect">
            <a:avLst/>
          </a:prstGeom>
        </p:spPr>
        <p:txBody>
          <a:bodyPr/>
          <a:lstStyle/>
          <a:p>
            <a:pPr indent="-381000">
              <a:lnSpc>
                <a:spcPct val="90000"/>
              </a:lnSpc>
              <a:spcBef>
                <a:spcPts val="0"/>
              </a:spcBef>
              <a:defRPr/>
            </a:pPr>
            <a:r>
              <a:rPr lang="en-US" altLang="zh-TW" sz="2800" b="1" dirty="0">
                <a:latin typeface="Arial Narrow" pitchFamily="34" charset="0"/>
                <a:ea typeface="新細明體" pitchFamily="18" charset="-120"/>
              </a:rPr>
              <a:t>H460</a:t>
            </a:r>
            <a:r>
              <a:rPr lang="en-US" altLang="zh-TW" sz="2600" b="1" dirty="0">
                <a:latin typeface="Arial Narrow" pitchFamily="34" charset="0"/>
                <a:ea typeface="新細明體" pitchFamily="18" charset="-120"/>
              </a:rPr>
              <a:t>  </a:t>
            </a:r>
            <a:r>
              <a:rPr lang="zh-TW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不</a:t>
            </a:r>
            <a:r>
              <a:rPr lang="zh-TW" altLang="en-US" sz="2600" b="1" dirty="0">
                <a:latin typeface="Arial Narrow" pitchFamily="34" charset="0"/>
                <a:ea typeface="新細明體" pitchFamily="18" charset="-120"/>
              </a:rPr>
              <a:t>，</a:t>
            </a:r>
            <a:r>
              <a:rPr lang="zh-TW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永不孤單</a:t>
            </a:r>
            <a:r>
              <a:rPr lang="en-US" altLang="zh-TW" sz="2600" i="1" dirty="0">
                <a:solidFill>
                  <a:schemeClr val="tx1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</a:t>
            </a:r>
            <a:br>
              <a:rPr lang="en-US" altLang="zh-TW" sz="2600" b="1" dirty="0">
                <a:latin typeface="Arial Narrow" pitchFamily="34" charset="0"/>
                <a:ea typeface="新細明體" pitchFamily="18" charset="-120"/>
              </a:rPr>
            </a:br>
            <a:r>
              <a:rPr lang="en-US" altLang="zh-TW" sz="2400" dirty="0">
                <a:latin typeface="Arial Narrow" pitchFamily="34" charset="0"/>
                <a:ea typeface="標楷體" pitchFamily="65" charset="-120"/>
              </a:rPr>
              <a:t>NO, NEVER ALONE (</a:t>
            </a:r>
            <a:r>
              <a:rPr lang="zh-TW" altLang="en-US" sz="2400" dirty="0">
                <a:latin typeface="Arial Narrow" pitchFamily="34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 Narrow" pitchFamily="34" charset="0"/>
                <a:ea typeface="標楷體" pitchFamily="65" charset="-120"/>
              </a:rPr>
              <a:t>1/3, </a:t>
            </a:r>
            <a:r>
              <a:rPr lang="zh-TW" altLang="en-US" sz="2400" dirty="0">
                <a:latin typeface="Arial Narrow" pitchFamily="34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 Narrow" pitchFamily="34" charset="0"/>
                <a:ea typeface="標楷體" pitchFamily="65" charset="-120"/>
              </a:rPr>
              <a:t>1/2)</a:t>
            </a:r>
          </a:p>
        </p:txBody>
      </p:sp>
      <p:sp>
        <p:nvSpPr>
          <p:cNvPr id="4099" name="Rectangle 2"/>
          <p:cNvSpPr>
            <a:spLocks noChangeArrowheads="1"/>
          </p:cNvSpPr>
          <p:nvPr/>
        </p:nvSpPr>
        <p:spPr bwMode="auto">
          <a:xfrm>
            <a:off x="0" y="870348"/>
            <a:ext cx="9144000" cy="38472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 eaLnBrk="1" hangingPunct="1">
              <a:spcBef>
                <a:spcPts val="0"/>
              </a:spcBef>
            </a:pPr>
            <a:r>
              <a:rPr lang="en-US" altLang="zh-TW" dirty="0"/>
              <a:t>“</a:t>
            </a:r>
            <a:r>
              <a:rPr lang="zh-TW" altLang="en-US" dirty="0"/>
              <a:t>我必與你同在！”甜美的應許，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“Fear not, I am with thee!” Blessed golden ray,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照明我的腳步，消除我畏懼！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Like a star of glory lighting up my way!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在於午夜沉寂，安慰我心懷，</a:t>
            </a:r>
            <a:endParaRPr lang="en-US" altLang="zh-TW" dirty="0"/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Through the clouds of midnight, this bright promise shone,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dirty="0"/>
              <a:t>“</a:t>
            </a:r>
            <a:r>
              <a:rPr lang="zh-TW" altLang="en-US" dirty="0"/>
              <a:t>永不將我棄絕，必與我同在。”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“I will never leave thee, never will leave thee alone.”</a:t>
            </a:r>
            <a:r>
              <a:rPr lang="en-US" altLang="zh-TW" dirty="0"/>
              <a:t>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228601"/>
            <a:ext cx="9144000" cy="4231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H460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1/3,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2/2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副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)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不，永不孤單，不，永不孤單，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No, never alone;  no, never alone;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主曾應許不離開我，永遠不使我孤單；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He promised never to leave me,  never to leave me alone.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不，永不孤單，不，永不孤單，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No, never alone;  no, never alone;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主曾應許不離開我，永遠不使我孤單。</a:t>
            </a:r>
            <a:r>
              <a:rPr lang="zh-TW" altLang="en-US" sz="2800" dirty="0"/>
              <a:t> 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He promised never to leave me,  never to leave me alone.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42934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 eaLnBrk="1" hangingPunct="1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</a:rPr>
              <a:t>H460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</a:rPr>
              <a:t>2/3,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</a:rPr>
              <a:t>1/2)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四圍鮮花敗落，主愛不凋殘，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Roses fade around me, lilies bloom and die,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地上夕陽滅沒，天光仍燦爛；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Earthly sunbeams vanish, radiant still the day!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主如一袋沒藥，整夜在我懷，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Jesus, Rose of Sharon, blooming for His own,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直到晨曦破曉，必與我同在。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Jesus, heaven’s sunshine, never will leave me alone</a:t>
            </a:r>
            <a:r>
              <a:rPr lang="en-US" altLang="zh-TW" dirty="0"/>
              <a:t>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0" y="228601"/>
            <a:ext cx="9144000" cy="4231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H460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2/3,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2/2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副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)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不，永不孤單，不，永不孤單，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No, never alone;  no, never alone;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主曾應許不離開我，永遠不使我孤單；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He promised never to leave me,  never to leave me alone.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不，永不孤單，不，永不孤單，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No, never alone;  no, never alone;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主曾應許不離開我，永遠不使我孤單。</a:t>
            </a:r>
            <a:r>
              <a:rPr lang="zh-TW" altLang="en-US" sz="2800" dirty="0"/>
              <a:t> 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He promised never to leave me,  never to leave me alone.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0" y="228601"/>
            <a:ext cx="9144000" cy="4231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 eaLnBrk="1" hangingPunct="1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</a:rPr>
              <a:t>H460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</a:rPr>
              <a:t>3/3,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</a:rPr>
              <a:t>1/2)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前途雖然艱難，試煉要來臨，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Steps unseen before me, hidden dangers near;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但主必更親近，並說，</a:t>
            </a:r>
            <a:r>
              <a:rPr lang="en-US" altLang="zh-TW" dirty="0"/>
              <a:t>“</a:t>
            </a:r>
            <a:r>
              <a:rPr lang="zh-TW" altLang="en-US" dirty="0"/>
              <a:t>可放心！”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Nearer still my Savior, whispering, “Be of cheer,”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喜樂猶如春鳥，飛入我心懷，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Joys, like birds of spring-time, to my heart have flown,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使我甜美唱道</a:t>
            </a:r>
            <a:r>
              <a:rPr lang="en-US" altLang="zh-TW" dirty="0"/>
              <a:t>﹕“</a:t>
            </a:r>
            <a:r>
              <a:rPr lang="zh-TW" altLang="en-US" dirty="0"/>
              <a:t>主與我同在！” 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Singing all so sweetly, “He will not leave me alone.”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ChangeArrowheads="1"/>
          </p:cNvSpPr>
          <p:nvPr/>
        </p:nvSpPr>
        <p:spPr bwMode="auto">
          <a:xfrm>
            <a:off x="0" y="228601"/>
            <a:ext cx="9144000" cy="4231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H460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3/3,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2/2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副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)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不，永不孤單，不，永不孤單，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No, never alone;  no, never alone;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主曾應許不離開我，永遠不使我孤單；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He promised never to leave me,  never to leave me alone.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不，永不孤單，不，永不孤單，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No, never alone;  no, never alone;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主曾應許不離開我，永遠不使我孤單。</a:t>
            </a:r>
            <a:r>
              <a:rPr lang="zh-TW" altLang="en-US" sz="2800" dirty="0"/>
              <a:t> 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He promised never to leave me,  never to leave me alone.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cccta_hymn</Template>
  <TotalTime>4187</TotalTime>
  <Words>594</Words>
  <Application>Microsoft Office PowerPoint</Application>
  <PresentationFormat>On-screen Show (16:9)</PresentationFormat>
  <Paragraphs>60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5" baseType="lpstr">
      <vt:lpstr>宋体</vt:lpstr>
      <vt:lpstr>Microsoft JhengHei</vt:lpstr>
      <vt:lpstr>新細明體</vt:lpstr>
      <vt:lpstr>標楷體</vt:lpstr>
      <vt:lpstr>Arial</vt:lpstr>
      <vt:lpstr>Arial Narrow</vt:lpstr>
      <vt:lpstr>Times New Roman</vt:lpstr>
      <vt:lpstr>Wingdings</vt:lpstr>
      <vt:lpstr>cccta_hymn</vt:lpstr>
      <vt:lpstr>H460  不，永不孤單  NO, NEVER ALONE (節1/3, 頁1/2)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>Timothy Liang</Manager>
  <Company>Testimony of Christ Mission</Company>
  <LinksUpToDate>false</LinksUpToDate>
  <SharedDoc>false</SharedDoc>
  <HyperlinkBase>www.ToChrist.org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H332 我寧願有耶穌 I’D RATHER HAVE JESUS</dc:title>
  <dc:subject>Hymnary 聖徒詩歌</dc:subject>
  <dc:creator>Rhea F. Miller</dc:creator>
  <cp:lastModifiedBy>Timothy Liang</cp:lastModifiedBy>
  <cp:revision>173</cp:revision>
  <dcterms:created xsi:type="dcterms:W3CDTF">2001-04-19T19:07:54Z</dcterms:created>
  <dcterms:modified xsi:type="dcterms:W3CDTF">2017-08-05T23:07:36Z</dcterms:modified>
</cp:coreProperties>
</file>